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3" r:id="rId9"/>
    <p:sldId id="262" r:id="rId10"/>
    <p:sldId id="261" r:id="rId11"/>
    <p:sldId id="260" r:id="rId12"/>
    <p:sldId id="265" r:id="rId13"/>
    <p:sldId id="264" r:id="rId14"/>
    <p:sldId id="267" r:id="rId15"/>
    <p:sldId id="266" r:id="rId16"/>
    <p:sldId id="269" r:id="rId17"/>
    <p:sldId id="268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B7EE-DE92-771F-F479-8B58E50ED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05BDC-7B53-D07C-A875-DF3EE9CD3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E2F42-2E94-1E91-BF0F-7065EAE1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F93B0-D1DE-7776-B7DB-7A510DDE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3102C-18F5-2A3B-54C0-511AC616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0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3315-60E5-0A46-E77B-D0E42337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4BF9B-42E0-074B-C905-8B5E7179F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C087D-B809-F012-AAD4-97B3A529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3561-DC9A-AE4F-BBA9-6E5818BD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C76F8-3AAF-F5E5-3E42-E7A86B2E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95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CE0FFA-4F2C-462E-2743-BA62DD790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17E2E-364B-F013-AAE2-B514B011C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C8FCF-66D1-6245-7DC9-0316469B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73FA6-DCD2-E43F-33CA-14A2E1CD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F05D6-0D9E-719B-C2C6-60DECB4F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0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A198-D088-073C-ADB2-302579EA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BAAE-DA49-F55C-849B-F48A0C4BF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F29A-1F89-B398-8239-DCCE3E52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A3AB3-CEFC-241C-2305-2E331D37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6A02-F78E-70EF-402D-F47E29B0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1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2F0-46E7-DEF1-ED1C-DE15882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D9331-CD9A-D43E-A029-3AF58CFF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4FE1-3E82-90EA-F2E2-7958FBA0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7F40D-1A4C-022E-8CB7-BD35FB76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6A6BC-4FBC-E078-6134-C7A6BEBA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55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9CEE-D479-3B9E-C7F3-3303417C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01309-FBE8-09C4-84AF-C5F7FC518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E5ADA-25F0-6C9B-5E3A-5370EE665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BD09-BAFF-8BF1-3E6A-37FD71E7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4471F-6463-6A40-972A-2104FCE7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F36F6-656D-0059-A96A-F9C81AA2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64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65D1-16A4-934A-203B-3C295DBC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B6FE-2310-ED83-7538-97F23705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DBEF5-DDAD-4D5D-19B6-4A56B79CF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96A58-1C42-8F82-E855-EFECCB0E1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A15AF-06C4-CB68-17CE-77D98B51B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ED036-3617-4886-9311-4978736C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E921E-D4C2-6C09-CC99-8EE3B3E1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FE886-728F-1ECA-9DE7-1EDB9BE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7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A51D-5D9F-D28F-F7CD-597C688A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2B48-2751-B6F1-B6C3-239A7E13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48819-4B18-6E79-4D29-B6A23741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899BD-7D52-9BF2-AAA1-67A65861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82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925309-F2AA-DCB3-B84A-BCED4D25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039EC-EDD0-E148-97C4-5B39A038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F264-817D-6B3B-9566-BFAE7B55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22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1793-F128-8FA9-1D34-F390A6BB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24C-56BE-D93D-86C8-F26515A39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5EF-8C6A-0890-41D3-6AFB8BB47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44321-69A3-DF0C-B607-78D1E0C7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50D00-81FE-1FF6-2A17-0107327C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28B86-9DDE-21A8-F6EE-59938844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1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5C71-BDA5-4745-E769-C31957B6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30923-D759-B10D-B0AF-1381D1745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A0FAF-5041-91D7-0054-08D53DB60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FACEC-BFF4-FB89-0E42-F4019B70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F2DEC-DC94-C366-CB58-65662AB8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4F5CB-C63E-0DAD-C2C6-1350E8C8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37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A16F2E-9C13-B2B8-7270-D0F3967F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7B145-DA17-FF0C-5594-D5A1CCAE9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74B2E-BDFB-AC92-A962-E7020F4E2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F193F-E24F-4797-849A-DF364DB9EA0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2BF02-4781-45BE-7386-CBA5FC81B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6A0D-BB8E-2F9F-0898-7505C6F34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E2193-8BD7-4B0E-8DD4-73265E06BA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18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6D3F4-8B6F-6E59-B40E-41ACA76E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40F76-B144-B0F4-9359-8A6D380A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537C0-8BF2-9609-8D45-C1D730BE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5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4AD2E-8C4F-18F8-3CB7-C26455E0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9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468F-9D68-E86B-0AE7-F0EE93F9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38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EF214-FA62-D928-0C22-A5BA15CE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C292E-E0C2-E5A3-88A9-8E26FCE3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3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5E1C2-ED7B-788C-CC27-AFAACC90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5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7097F-DC0A-E8B3-9821-FEC18FCD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AEE4B-4F74-89A2-6938-B39B113A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8E467-FB32-68C6-D163-6F785B79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06516-9E30-3219-DD83-80A650A1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CD102-C369-59FB-E327-A6DC9EF8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682BF-0499-4308-2ACC-6D5E6AAD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B1E1E-CF8D-E065-D2F6-DFD844FD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86106-8B8A-4E3F-3327-B45688A0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14ab68-bda7-452c-9309-ee92075023b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7096160B574D9FCD319AFBA404B9" ma:contentTypeVersion="6" ma:contentTypeDescription="Create a new document." ma:contentTypeScope="" ma:versionID="35ce0c6b10dbd4ecb2644dda746181db">
  <xsd:schema xmlns:xsd="http://www.w3.org/2001/XMLSchema" xmlns:xs="http://www.w3.org/2001/XMLSchema" xmlns:p="http://schemas.microsoft.com/office/2006/metadata/properties" xmlns:ns3="1514ab68-bda7-452c-9309-ee92075023b4" xmlns:ns4="8fcdd29c-ac5f-46ff-87ac-b89e46a4eb2c" targetNamespace="http://schemas.microsoft.com/office/2006/metadata/properties" ma:root="true" ma:fieldsID="d5a7414773dcf666c815ff2c724b4616" ns3:_="" ns4:_="">
    <xsd:import namespace="1514ab68-bda7-452c-9309-ee92075023b4"/>
    <xsd:import namespace="8fcdd29c-ac5f-46ff-87ac-b89e46a4eb2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4ab68-bda7-452c-9309-ee92075023b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dd29c-ac5f-46ff-87ac-b89e46a4eb2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440CF4-D4F3-43C6-A213-807C014A765A}">
  <ds:schemaRefs>
    <ds:schemaRef ds:uri="http://schemas.microsoft.com/office/2006/documentManagement/types"/>
    <ds:schemaRef ds:uri="8fcdd29c-ac5f-46ff-87ac-b89e46a4eb2c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514ab68-bda7-452c-9309-ee92075023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0400543-3E6D-43E7-9E92-0DB7E96C4D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7D7F5B-F7FB-4D1F-8130-872640C42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14ab68-bda7-452c-9309-ee92075023b4"/>
    <ds:schemaRef ds:uri="8fcdd29c-ac5f-46ff-87ac-b89e46a4e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 Chauhan</dc:creator>
  <cp:lastModifiedBy>Aryan Chauhan</cp:lastModifiedBy>
  <cp:revision>1</cp:revision>
  <dcterms:created xsi:type="dcterms:W3CDTF">2023-07-07T05:36:25Z</dcterms:created>
  <dcterms:modified xsi:type="dcterms:W3CDTF">2023-07-07T05:49:05Z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0x010100EBBB7096160B574D9FCD319AFBA404B9</vt:lpwstr>
  </property>
</Properties>
</file>